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56" r:id="rId5"/>
    <p:sldId id="257" r:id="rId6"/>
    <p:sldId id="258" r:id="rId7"/>
    <p:sldId id="259" r:id="rId8"/>
  </p:sldIdLst>
  <p:sldSz cx="4284027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 snapToObjects="1">
      <p:cViewPr varScale="1">
        <p:scale>
          <a:sx n="26" d="100"/>
          <a:sy n="26" d="100"/>
        </p:scale>
        <p:origin x="163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3021" y="4954765"/>
            <a:ext cx="36414234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5035" y="15901497"/>
            <a:ext cx="32130206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38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19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57574" y="1611875"/>
            <a:ext cx="9237434" cy="256568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5271" y="1611875"/>
            <a:ext cx="27176799" cy="256568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03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396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2959" y="7547788"/>
            <a:ext cx="36949737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2959" y="20260574"/>
            <a:ext cx="36949737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81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5269" y="8059374"/>
            <a:ext cx="18207117" cy="19209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87889" y="8059374"/>
            <a:ext cx="18207117" cy="19209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311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0849" y="1611882"/>
            <a:ext cx="36949737" cy="585180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0853" y="7421634"/>
            <a:ext cx="18123442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0853" y="11058863"/>
            <a:ext cx="18123442" cy="1626592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87891" y="7421634"/>
            <a:ext cx="18212697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87891" y="11058863"/>
            <a:ext cx="18212697" cy="1626592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48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73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08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0849" y="2018348"/>
            <a:ext cx="13817104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12697" y="4359077"/>
            <a:ext cx="21687889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50849" y="9082564"/>
            <a:ext cx="13817104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48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0849" y="2018348"/>
            <a:ext cx="13817104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212697" y="4359077"/>
            <a:ext cx="21687889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50849" y="9082564"/>
            <a:ext cx="13817104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111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5269" y="1611882"/>
            <a:ext cx="3694973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5269" y="8059374"/>
            <a:ext cx="3694973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5269" y="28060644"/>
            <a:ext cx="9639062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90841" y="28060644"/>
            <a:ext cx="1445859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55944" y="28060644"/>
            <a:ext cx="9639062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687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0A1CF-81FE-334A-8A14-89E7FE097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3020" y="1398765"/>
            <a:ext cx="29349780" cy="2868435"/>
          </a:xfrm>
        </p:spPr>
        <p:txBody>
          <a:bodyPr>
            <a:normAutofit/>
          </a:bodyPr>
          <a:lstStyle/>
          <a:p>
            <a:pPr algn="l"/>
            <a:r>
              <a:rPr lang="en-US" sz="10000" b="1" dirty="0">
                <a:latin typeface="DM Sans" pitchFamily="2" charset="77"/>
              </a:rPr>
              <a:t>No Code Game Editor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815DF1-A91B-7A4D-9521-8E9BC8893E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3020" y="6097097"/>
            <a:ext cx="32130206" cy="11936903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latin typeface="Inter Light" panose="02000503000000020004" pitchFamily="2" charset="0"/>
                <a:ea typeface="Inter Light" panose="02000503000000020004" pitchFamily="2" charset="0"/>
              </a:rPr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2611891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902DEDB-6D53-8742-B314-60AEC5CFC7FE}"/>
              </a:ext>
            </a:extLst>
          </p:cNvPr>
          <p:cNvSpPr txBox="1">
            <a:spLocks/>
          </p:cNvSpPr>
          <p:nvPr/>
        </p:nvSpPr>
        <p:spPr>
          <a:xfrm>
            <a:off x="3213020" y="1398765"/>
            <a:ext cx="29349780" cy="2868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2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0" b="1" dirty="0">
                <a:latin typeface="DM Sans" pitchFamily="2" charset="77"/>
              </a:rPr>
              <a:t>Title here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9DAFB0-0360-F341-BE96-A999B54EA5A0}"/>
              </a:ext>
            </a:extLst>
          </p:cNvPr>
          <p:cNvSpPr txBox="1">
            <a:spLocks/>
          </p:cNvSpPr>
          <p:nvPr/>
        </p:nvSpPr>
        <p:spPr>
          <a:xfrm>
            <a:off x="3213020" y="6097097"/>
            <a:ext cx="32130206" cy="11936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009178" indent="-1009178" algn="l" defTabSz="4036710" rtl="0" eaLnBrk="1" latinLnBrk="0" hangingPunct="1">
              <a:lnSpc>
                <a:spcPct val="90000"/>
              </a:lnSpc>
              <a:spcBef>
                <a:spcPts val="4415"/>
              </a:spcBef>
              <a:buFont typeface="Arial" panose="020B0604020202020204" pitchFamily="34" charset="0"/>
              <a:buChar char="•"/>
              <a:defRPr sz="123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753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588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424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259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10095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930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766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6019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latin typeface="Inter Light" panose="02000503000000020004" pitchFamily="2" charset="0"/>
                <a:ea typeface="Inter Light" panose="02000503000000020004" pitchFamily="2" charset="0"/>
              </a:rPr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725443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A90CDB0-157C-EC47-B8CD-1385D0DB5690}"/>
              </a:ext>
            </a:extLst>
          </p:cNvPr>
          <p:cNvSpPr txBox="1">
            <a:spLocks/>
          </p:cNvSpPr>
          <p:nvPr/>
        </p:nvSpPr>
        <p:spPr>
          <a:xfrm>
            <a:off x="3213020" y="1398765"/>
            <a:ext cx="29349780" cy="2868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2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0" b="1" dirty="0">
                <a:latin typeface="DM Sans" pitchFamily="2" charset="77"/>
              </a:rPr>
              <a:t>Title here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C82E250-F039-4F4D-B26D-C066FF209D45}"/>
              </a:ext>
            </a:extLst>
          </p:cNvPr>
          <p:cNvSpPr txBox="1">
            <a:spLocks/>
          </p:cNvSpPr>
          <p:nvPr/>
        </p:nvSpPr>
        <p:spPr>
          <a:xfrm>
            <a:off x="3213020" y="6097097"/>
            <a:ext cx="32130206" cy="11936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009178" indent="-1009178" algn="l" defTabSz="4036710" rtl="0" eaLnBrk="1" latinLnBrk="0" hangingPunct="1">
              <a:lnSpc>
                <a:spcPct val="90000"/>
              </a:lnSpc>
              <a:spcBef>
                <a:spcPts val="4415"/>
              </a:spcBef>
              <a:buFont typeface="Arial" panose="020B0604020202020204" pitchFamily="34" charset="0"/>
              <a:buChar char="•"/>
              <a:defRPr sz="123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753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588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424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259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10095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930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766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6019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latin typeface="Inter Light" panose="02000503000000020004" pitchFamily="2" charset="0"/>
                <a:ea typeface="Inter Light" panose="02000503000000020004" pitchFamily="2" charset="0"/>
              </a:rPr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684779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3CCCF15-4E55-9546-BE98-70D99B9A4239}"/>
              </a:ext>
            </a:extLst>
          </p:cNvPr>
          <p:cNvSpPr txBox="1">
            <a:spLocks/>
          </p:cNvSpPr>
          <p:nvPr/>
        </p:nvSpPr>
        <p:spPr>
          <a:xfrm>
            <a:off x="3213020" y="1398765"/>
            <a:ext cx="29349780" cy="2868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2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0" b="1" dirty="0">
                <a:latin typeface="DM Sans" pitchFamily="2" charset="77"/>
              </a:rPr>
              <a:t>Title here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C77E6A4-74E4-4E47-A976-5F9117987637}"/>
              </a:ext>
            </a:extLst>
          </p:cNvPr>
          <p:cNvSpPr txBox="1">
            <a:spLocks/>
          </p:cNvSpPr>
          <p:nvPr/>
        </p:nvSpPr>
        <p:spPr>
          <a:xfrm>
            <a:off x="3213020" y="6097097"/>
            <a:ext cx="32130206" cy="11936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009178" indent="-1009178" algn="l" defTabSz="4036710" rtl="0" eaLnBrk="1" latinLnBrk="0" hangingPunct="1">
              <a:lnSpc>
                <a:spcPct val="90000"/>
              </a:lnSpc>
              <a:spcBef>
                <a:spcPts val="4415"/>
              </a:spcBef>
              <a:buFont typeface="Arial" panose="020B0604020202020204" pitchFamily="34" charset="0"/>
              <a:buChar char="•"/>
              <a:defRPr sz="123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753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588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424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259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10095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930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766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6019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latin typeface="Inter Light" panose="02000503000000020004" pitchFamily="2" charset="0"/>
                <a:ea typeface="Inter Light" panose="02000503000000020004" pitchFamily="2" charset="0"/>
              </a:rPr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4141827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21EDCB449F27409E57881B74983F07" ma:contentTypeVersion="15" ma:contentTypeDescription="Create a new document." ma:contentTypeScope="" ma:versionID="e8cbf1bc234d9e75b3fb47cf0ddbe8d2">
  <xsd:schema xmlns:xsd="http://www.w3.org/2001/XMLSchema" xmlns:xs="http://www.w3.org/2001/XMLSchema" xmlns:p="http://schemas.microsoft.com/office/2006/metadata/properties" xmlns:ns2="c2604f75-035f-4bcf-b8d3-05bab17d453d" xmlns:ns3="e6b9e509-b424-4da0-b943-ec4d48415bba" targetNamespace="http://schemas.microsoft.com/office/2006/metadata/properties" ma:root="true" ma:fieldsID="cb20f4739b4a7f2dc429abb756e3d79e" ns2:_="" ns3:_="">
    <xsd:import namespace="c2604f75-035f-4bcf-b8d3-05bab17d453d"/>
    <xsd:import namespace="e6b9e509-b424-4da0-b943-ec4d48415b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604f75-035f-4bcf-b8d3-05bab17d45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bddb5b50-755e-41d6-8a3f-9a0e5bc6dc6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b9e509-b424-4da0-b943-ec4d48415bb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58c067be-7639-43bd-96c4-89d39a4ba8b5}" ma:internalName="TaxCatchAll" ma:showField="CatchAllData" ma:web="e6b9e509-b424-4da0-b943-ec4d48415bb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2604f75-035f-4bcf-b8d3-05bab17d453d">
      <Terms xmlns="http://schemas.microsoft.com/office/infopath/2007/PartnerControls"/>
    </lcf76f155ced4ddcb4097134ff3c332f>
    <TaxCatchAll xmlns="e6b9e509-b424-4da0-b943-ec4d48415bba" xsi:nil="true"/>
  </documentManagement>
</p:properties>
</file>

<file path=customXml/itemProps1.xml><?xml version="1.0" encoding="utf-8"?>
<ds:datastoreItem xmlns:ds="http://schemas.openxmlformats.org/officeDocument/2006/customXml" ds:itemID="{262E4DBE-4B75-4600-AD88-99A0FA7337E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181E940-CB6D-4428-AE62-BAB6E47DE6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604f75-035f-4bcf-b8d3-05bab17d453d"/>
    <ds:schemaRef ds:uri="e6b9e509-b424-4da0-b943-ec4d48415b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B3DE961-962B-4235-AD86-32B7AAFD7FA2}">
  <ds:schemaRefs>
    <ds:schemaRef ds:uri="http://www.w3.org/XML/1998/namespace"/>
    <ds:schemaRef ds:uri="http://purl.org/dc/terms/"/>
    <ds:schemaRef ds:uri="http://purl.org/dc/elements/1.1/"/>
    <ds:schemaRef ds:uri="http://schemas.microsoft.com/office/2006/documentManagement/types"/>
    <ds:schemaRef ds:uri="e6b9e509-b424-4da0-b943-ec4d48415bba"/>
    <ds:schemaRef ds:uri="http://schemas.microsoft.com/office/2006/metadata/properties"/>
    <ds:schemaRef ds:uri="c2604f75-035f-4bcf-b8d3-05bab17d453d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22</Words>
  <Application>Microsoft Office PowerPoint</Application>
  <PresentationFormat>Custom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DM Sans</vt:lpstr>
      <vt:lpstr>Inter Light</vt:lpstr>
      <vt:lpstr>Office Theme</vt:lpstr>
      <vt:lpstr>No Code Game Editor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here</dc:title>
  <dc:creator>Phillip McCaskill</dc:creator>
  <cp:lastModifiedBy>(Student) - Patrick Donnelly</cp:lastModifiedBy>
  <cp:revision>2</cp:revision>
  <dcterms:created xsi:type="dcterms:W3CDTF">2023-02-16T15:07:39Z</dcterms:created>
  <dcterms:modified xsi:type="dcterms:W3CDTF">2023-04-17T17:33:35Z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0x0101005121EDCB449F27409E57881B74983F07</vt:lpwstr>
  </property>
</Properties>
</file>

<file path=docProps/thumbnail.jpeg>
</file>